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5" r:id="rId2"/>
    <p:sldId id="292" r:id="rId3"/>
    <p:sldId id="295" r:id="rId4"/>
    <p:sldId id="297" r:id="rId5"/>
    <p:sldId id="296" r:id="rId6"/>
    <p:sldId id="285" r:id="rId7"/>
    <p:sldId id="261" r:id="rId8"/>
    <p:sldId id="288" r:id="rId9"/>
    <p:sldId id="290" r:id="rId10"/>
    <p:sldId id="266" r:id="rId11"/>
    <p:sldId id="298" r:id="rId12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3D5CB"/>
    <a:srgbClr val="6ABB2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0" autoAdjust="0"/>
    <p:restoredTop sz="93041" autoAdjust="0"/>
  </p:normalViewPr>
  <p:slideViewPr>
    <p:cSldViewPr>
      <p:cViewPr varScale="1">
        <p:scale>
          <a:sx n="106" d="100"/>
          <a:sy n="106" d="100"/>
        </p:scale>
        <p:origin x="186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5/9/16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702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5/9/16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60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141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311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44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>
              <a:buFontTx/>
              <a:buNone/>
              <a:defRPr lang="en-US" sz="4800" baseline="0" dirty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date or details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>
              <a:buFontTx/>
              <a:buNone/>
              <a:defRPr sz="2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Portrait with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andscape with 3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dirty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dirty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AU" sz="2400" i="0" dirty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>
              <a:buFontTx/>
              <a:buNone/>
              <a:defRPr sz="2400" i="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AU" dirty="0" smtClean="0"/>
              <a:t>Drag picture to placeholder or click icon to add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5/9/16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5/9/16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AU" sz="20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5/9/16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>
          <a:xfrm>
            <a:off x="435429" y="4495800"/>
            <a:ext cx="7086600" cy="2362200"/>
          </a:xfrm>
          <a:solidFill>
            <a:srgbClr val="6ABB29"/>
          </a:solidFill>
        </p:spPr>
        <p:txBody>
          <a:bodyPr>
            <a:normAutofit/>
          </a:bodyPr>
          <a:lstStyle>
            <a:extLst/>
          </a:lstStyle>
          <a:p>
            <a:r>
              <a:rPr lang="en-US" sz="5400" dirty="0" smtClean="0">
                <a:solidFill>
                  <a:srgbClr val="000000"/>
                </a:solidFill>
              </a:rPr>
              <a:t>Library News</a:t>
            </a:r>
            <a:endParaRPr lang="en-US" sz="5400" dirty="0">
              <a:solidFill>
                <a:srgbClr val="000000"/>
              </a:solidFill>
            </a:endParaRPr>
          </a:p>
        </p:txBody>
      </p:sp>
      <p:pic>
        <p:nvPicPr>
          <p:cNvPr id="10" name="j0341658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t="16826" b="16826"/>
          <a:stretch>
            <a:fillRect/>
          </a:stretch>
        </p:blipFill>
        <p:spPr>
          <a:xfrm>
            <a:off x="434975" y="2146300"/>
            <a:ext cx="2362200" cy="21971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3" name="Picture Placeholder 2" descr="Screen Shot 2016-02-22 at 9.37.41 am.png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" r="1695"/>
          <a:stretch>
            <a:fillRect/>
          </a:stretch>
        </p:blipFill>
        <p:spPr/>
      </p:pic>
      <p:pic>
        <p:nvPicPr>
          <p:cNvPr id="12" name="Picture Placeholder 11" descr="Screen Shot 2016-02-22 at 9.53.21 am.png"/>
          <p:cNvPicPr>
            <a:picLocks noGrp="1" noChangeAspect="1"/>
          </p:cNvPicPr>
          <p:nvPr>
            <p:ph type="pic" sz="quarter" idx="1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921" b="-13921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178459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6255" r="6255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Guess who got caught reading?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Screen Shot 2015-03-16 at 11.28.5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6862812" cy="52578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04800"/>
            <a:ext cx="8128000" cy="5162550"/>
          </a:xfrm>
          <a:prstGeom prst="rect">
            <a:avLst/>
          </a:prstGeom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228600" y="5467350"/>
            <a:ext cx="8128000" cy="1238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rtlCol="0" anchor="ctr"/>
          <a:lstStyle>
            <a:lvl1pPr marL="0" algn="r" rtl="0" latinLnBrk="0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Our super keen Boy vs </a:t>
            </a:r>
            <a:r>
              <a:rPr lang="en-US" sz="2400" smtClean="0">
                <a:solidFill>
                  <a:srgbClr val="000000"/>
                </a:solidFill>
              </a:rPr>
              <a:t>Beast readers</a:t>
            </a:r>
            <a:r>
              <a:rPr lang="en-US" sz="2400" dirty="0" smtClean="0">
                <a:solidFill>
                  <a:srgbClr val="000000"/>
                </a:solidFill>
              </a:rPr>
              <a:t>!</a:t>
            </a:r>
            <a:endParaRPr lang="en-US" sz="2400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61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Screen Shot 2016-03-24 at 10.31.40 am.pn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312" r="-37312"/>
          <a:stretch>
            <a:fillRect/>
          </a:stretch>
        </p:blipFill>
        <p:spPr>
          <a:xfrm>
            <a:off x="4191000" y="1219200"/>
            <a:ext cx="4953000" cy="4191000"/>
          </a:xfrm>
        </p:spPr>
      </p:pic>
      <p:pic>
        <p:nvPicPr>
          <p:cNvPr id="4" name="Picture 3" descr="Screen Shot 2016-03-24 at 10.29.2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62000"/>
            <a:ext cx="3962400" cy="5372100"/>
          </a:xfrm>
          <a:prstGeom prst="rect">
            <a:avLst/>
          </a:prstGeom>
        </p:spPr>
      </p:pic>
      <p:sp>
        <p:nvSpPr>
          <p:cNvPr id="5" name="Rectangle 3"/>
          <p:cNvSpPr txBox="1">
            <a:spLocks/>
          </p:cNvSpPr>
          <p:nvPr/>
        </p:nvSpPr>
        <p:spPr>
          <a:xfrm>
            <a:off x="228600" y="152400"/>
            <a:ext cx="8381999" cy="609600"/>
          </a:xfrm>
          <a:prstGeom prst="rect">
            <a:avLst/>
          </a:prstGeom>
          <a:solidFill>
            <a:srgbClr val="53D5CB"/>
          </a:solidFill>
        </p:spPr>
        <p:txBody>
          <a:bodyPr>
            <a:normAutofit fontScale="550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None/>
            </a:pPr>
            <a:r>
              <a:rPr lang="en-US" sz="5400" dirty="0" smtClean="0">
                <a:solidFill>
                  <a:srgbClr val="000000"/>
                </a:solidFill>
              </a:rPr>
              <a:t>Year 3-6 Primary Author Visit with Kerry Argent</a:t>
            </a: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228600" y="5943600"/>
            <a:ext cx="8381999" cy="609600"/>
          </a:xfrm>
          <a:prstGeom prst="rect">
            <a:avLst/>
          </a:prstGeom>
          <a:solidFill>
            <a:srgbClr val="53D5CB"/>
          </a:solidFill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None/>
            </a:pPr>
            <a:r>
              <a:rPr lang="en-US" sz="3000" dirty="0" smtClean="0">
                <a:solidFill>
                  <a:srgbClr val="000000"/>
                </a:solidFill>
              </a:rPr>
              <a:t>Monday 23 May, Term 2 Week 7</a:t>
            </a:r>
            <a:endParaRPr lang="en-US" sz="3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2812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8098221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30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8458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07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86106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98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1"/>
          </p:nvPr>
        </p:nvSpPr>
        <p:spPr>
          <a:xfrm>
            <a:off x="228600" y="3505200"/>
            <a:ext cx="8229600" cy="3200400"/>
          </a:xfrm>
          <a:solidFill>
            <a:schemeClr val="accent5"/>
          </a:solidFill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000000"/>
                </a:solidFill>
              </a:rPr>
              <a:t>End of Term goals: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Complete 5000 quizzes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Read 40,000,000 words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Year 4: Reach 25 points or more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Year 5: Reach 25 – 50 points or more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Year 6: Reach 25 </a:t>
            </a:r>
            <a:r>
              <a:rPr lang="en-US" dirty="0">
                <a:solidFill>
                  <a:srgbClr val="000000"/>
                </a:solidFill>
              </a:rPr>
              <a:t>– 50 </a:t>
            </a:r>
            <a:r>
              <a:rPr lang="en-US" dirty="0" smtClean="0">
                <a:solidFill>
                  <a:srgbClr val="000000"/>
                </a:solidFill>
              </a:rPr>
              <a:t>points or more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6-02-22 at 10.17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3810000" cy="9114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52" y="1313675"/>
            <a:ext cx="8039695" cy="194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6944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6-02-22 at 10.17.5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4969578" cy="1188801"/>
          </a:xfrm>
          <a:prstGeom prst="rect">
            <a:avLst/>
          </a:prstGeom>
        </p:spPr>
      </p:pic>
      <p:pic>
        <p:nvPicPr>
          <p:cNvPr id="8" name="Picture 7" descr="Screen Shot 2016-02-22 at 10.17.1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8534400" cy="3047999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545687"/>
              </p:ext>
            </p:extLst>
          </p:nvPr>
        </p:nvGraphicFramePr>
        <p:xfrm>
          <a:off x="228600" y="4572000"/>
          <a:ext cx="8305800" cy="1219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61160"/>
                <a:gridCol w="1661160"/>
                <a:gridCol w="1661160"/>
                <a:gridCol w="1661160"/>
                <a:gridCol w="166116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Gold/D.T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Silver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Bronze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Red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Blue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83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5943600"/>
            <a:ext cx="83058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We have 79 Year 4-6 students who have less than 10 points.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Screen Shot 2016-04-18 at 9.21.52 am.pn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888" r="-41888"/>
          <a:stretch>
            <a:fillRect/>
          </a:stretch>
        </p:blipFill>
        <p:spPr>
          <a:xfrm>
            <a:off x="1066800" y="0"/>
            <a:ext cx="9144000" cy="6858000"/>
          </a:xfrm>
        </p:spPr>
      </p:pic>
      <p:sp>
        <p:nvSpPr>
          <p:cNvPr id="5" name="Rectangle 3"/>
          <p:cNvSpPr txBox="1">
            <a:spLocks/>
          </p:cNvSpPr>
          <p:nvPr/>
        </p:nvSpPr>
        <p:spPr>
          <a:xfrm>
            <a:off x="152401" y="152400"/>
            <a:ext cx="2895600" cy="6553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Remember to check out the GCC Hub Weebly Achievement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Board.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4346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Screen Shot 2016-04-18 at 9.25.59 am.pn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" r="-105"/>
          <a:stretch>
            <a:fillRect/>
          </a:stretch>
        </p:blipFill>
        <p:spPr>
          <a:xfrm>
            <a:off x="228600" y="381000"/>
            <a:ext cx="8128000" cy="609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34457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ontemporary Photo 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 Photo Album.potx</Template>
  <TotalTime>0</TotalTime>
  <Words>108</Words>
  <Application>Microsoft Macintosh PowerPoint</Application>
  <PresentationFormat>On-screen Show (4:3)</PresentationFormat>
  <Paragraphs>27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Contemporary 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2010-02-01T21:31:06Z</dcterms:created>
  <dcterms:modified xsi:type="dcterms:W3CDTF">2016-05-09T02:10:56Z</dcterms:modified>
</cp:coreProperties>
</file>